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77" r:id="rId2"/>
    <p:sldId id="278" r:id="rId3"/>
    <p:sldId id="279" r:id="rId4"/>
    <p:sldId id="280" r:id="rId5"/>
    <p:sldId id="282" r:id="rId6"/>
    <p:sldId id="281" r:id="rId7"/>
    <p:sldId id="284" r:id="rId8"/>
    <p:sldId id="285" r:id="rId9"/>
    <p:sldId id="283" r:id="rId10"/>
    <p:sldId id="286" r:id="rId11"/>
    <p:sldId id="287" r:id="rId12"/>
    <p:sldId id="288" r:id="rId13"/>
    <p:sldId id="290" r:id="rId14"/>
    <p:sldId id="291" r:id="rId15"/>
    <p:sldId id="289" r:id="rId16"/>
    <p:sldId id="292" r:id="rId17"/>
    <p:sldId id="297" r:id="rId1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21" autoAdjust="0"/>
    <p:restoredTop sz="94694" autoAdjust="0"/>
  </p:normalViewPr>
  <p:slideViewPr>
    <p:cSldViewPr>
      <p:cViewPr varScale="1">
        <p:scale>
          <a:sx n="121" d="100"/>
          <a:sy n="121" d="100"/>
        </p:scale>
        <p:origin x="1440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4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38475" cy="466724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2"/>
            <a:ext cx="3038475" cy="466724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r">
              <a:defRPr sz="1200"/>
            </a:lvl1pPr>
          </a:lstStyle>
          <a:p>
            <a:fld id="{B92F9267-A9ED-4F8D-9015-D23CCA7A6275}" type="datetimeFigureOut">
              <a:rPr lang="en-US" smtClean="0"/>
              <a:t>4/20/21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29677"/>
            <a:ext cx="3038475" cy="466724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829677"/>
            <a:ext cx="3038475" cy="466724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r">
              <a:defRPr sz="1200"/>
            </a:lvl1pPr>
          </a:lstStyle>
          <a:p>
            <a:fld id="{D9D23B0C-AD05-4463-9401-BB2010B94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95718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735" cy="466088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081" y="2"/>
            <a:ext cx="3037735" cy="466088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>
              <a:defRPr sz="1200"/>
            </a:lvl1pPr>
          </a:lstStyle>
          <a:p>
            <a:fld id="{BE8511AF-1962-4C18-806E-F815A3A67057}" type="datetimeFigureOut">
              <a:rPr lang="en-US" smtClean="0"/>
              <a:t>4/20/21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94" tIns="45647" rIns="91294" bIns="4564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407" y="4473813"/>
            <a:ext cx="5609588" cy="3660537"/>
          </a:xfrm>
          <a:prstGeom prst="rect">
            <a:avLst/>
          </a:prstGeom>
        </p:spPr>
        <p:txBody>
          <a:bodyPr vert="horz" lIns="91294" tIns="45647" rIns="91294" bIns="4564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313"/>
            <a:ext cx="3037735" cy="466088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081" y="8830313"/>
            <a:ext cx="3037735" cy="466088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>
              <a:defRPr sz="1200"/>
            </a:lvl1pPr>
          </a:lstStyle>
          <a:p>
            <a:fld id="{1A4E4B98-40A1-4104-A6EC-CAD05EC1B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8481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A6989-2260-AC47-B14A-27DDC79A9F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5BE315-F8D0-A74F-9215-39C12B7287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1BE38-2215-D140-AEEC-3CA2C48A7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259A5-56C9-4740-B2FC-6A87CD17DAC4}" type="datetime1">
              <a:rPr lang="en-US" smtClean="0"/>
              <a:t>4/20/21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7E8CD-7BE4-6545-872D-9C9C3E02B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E6FA8-9CE9-724D-BEA5-65FFA5066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6794-6765-4E13-BE93-44089CA84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917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28776-3CC9-4948-B8FC-DC02B2BF6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C34BC2-E431-9B4A-A02F-AB098B27DE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80F4D-9E25-5241-A1EC-E775CB5CC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C9BFD-D580-4D2B-9EDC-030CF8442F70}" type="datetime1">
              <a:rPr lang="en-US" smtClean="0"/>
              <a:t>4/20/21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4AF59A-9CD7-2442-9AD9-547F434F9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7D5DE-73A6-B84A-8657-655ADFE3B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6794-6765-4E13-BE93-44089CA84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32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A39C10-3A30-E34B-A57F-4C82D7E4E5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7D3E2C-EB8D-1844-8F52-E08E6103E4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AADF3-EFE8-8F48-8EC1-C3FC6DEB6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76F0-FE0B-4E67-AEBB-9FFC3E37E605}" type="datetime1">
              <a:rPr lang="en-US" smtClean="0"/>
              <a:t>4/20/21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2C78D-35C4-F24A-B953-CD3349677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DF849-FB2F-AE42-B515-569BA4134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6794-6765-4E13-BE93-44089CA84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83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75FFA-CA7A-F74A-9280-ABDEEF66E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56630-66B6-FC4B-A173-FB812D4EA5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16C96-9DDD-3C47-A7F2-6015BD454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EBD76-0458-4F91-9703-BE9BA8A9708A}" type="datetime1">
              <a:rPr lang="en-US" smtClean="0"/>
              <a:t>4/20/21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12EE9-F8E3-2249-B33E-4D99866D3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2EBE1-5A2A-E843-A606-1EA995536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6794-6765-4E13-BE93-44089CA84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373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40091-C963-A14D-BFCA-35C5CD8F8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9B314B-F243-3A43-AA6F-A13FB328DD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6263B-8C8E-1446-908F-814DD904C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89C51-6981-47E6-8BC9-B8481FB85B67}" type="datetime1">
              <a:rPr lang="en-US" smtClean="0"/>
              <a:t>4/20/21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074361-0817-B64A-8A41-7C3655849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F1885-4284-8C40-AC7B-B6C1FFF65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6794-6765-4E13-BE93-44089CA84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694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80CB8-EDA8-2249-8704-C80096FAB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867EE-EDAF-3A4E-85EA-37C70FAD83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2BD9D8-7723-E14A-BA60-EBEF4DD846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D239A-C038-6641-9D2F-62AE9AA4F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66F4A-037C-4D37-85B2-33B0438043A5}" type="datetime1">
              <a:rPr lang="en-US" smtClean="0"/>
              <a:t>4/20/21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0E536D-4F39-B543-9D0C-2992D5DC0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5B7DF4-81B5-FE48-A805-F3CDF691A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6794-6765-4E13-BE93-44089CA84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332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A6A28-3A91-2A4D-BD32-CD103176A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144D6-A9C1-FB48-A280-2ADC6D0F30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F566FE-740D-5F44-864F-2BEB544902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9C63AD-219B-604C-A38C-801555CD8E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B99438-0727-FA40-BE58-F5CE4419A0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86877E-BE06-BD4C-BC3A-73187E491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90AB-826E-46E6-9F77-EC16EFE9F4FD}" type="datetime1">
              <a:rPr lang="en-US" smtClean="0"/>
              <a:t>4/20/21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D90BCB-BD7F-7340-8624-6B3194589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9CC684-A1E1-CC44-B566-ECA79304D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6794-6765-4E13-BE93-44089CA84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225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19707-5B79-B749-BC8D-47CE6BD35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A410F2-3AFA-FD4C-A89F-E0561C9CF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02E01-CC17-49FD-BFBD-5EA2CEE1C67A}" type="datetime1">
              <a:rPr lang="en-US" smtClean="0"/>
              <a:t>4/20/21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160AAD-A96D-2C45-ADF3-FA476911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4E944F-B96A-324C-8186-079CD1FBE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6794-6765-4E13-BE93-44089CA84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75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A6E0D3-3487-0E40-ADB8-54508BED3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66766-2024-4883-AC92-27B869072375}" type="datetime1">
              <a:rPr lang="en-US" smtClean="0"/>
              <a:t>4/20/21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8C6765-AF5C-A647-AB35-609423A6F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A5AA9A-2E4E-AA44-A8B1-A8DCD623B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6794-6765-4E13-BE93-44089CA84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865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F8479-D0DE-234C-8A9F-71FED3E22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26FA0-4F1F-F049-B281-4C027455E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7B74CE-209F-C341-B982-14A3CD324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CD9B7-AF0B-244C-AE82-4DA1CDF90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05F41-62C7-44B9-959D-64D7EBEDCEBD}" type="datetime1">
              <a:rPr lang="en-US" smtClean="0"/>
              <a:t>4/20/21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380C9-1656-E041-8FCA-51E3DDF15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98A938-7CA8-1248-B7D0-F35EFD6FC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6794-6765-4E13-BE93-44089CA84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90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2C043-A61F-C447-9EA8-4C0BB775E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5FE857-1946-1D49-9DA1-D2A7C9B8FE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3E0455-EEF1-694A-BCBD-DDE5EAD412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C215BD-2763-B147-9AD3-AAA7FCBE0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EBD3A-2150-4B17-B9CA-25DB47D575D3}" type="datetime1">
              <a:rPr lang="en-US" smtClean="0"/>
              <a:t>4/20/21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BCC1B6-A39B-8648-A0BE-E8ECE69C6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AD51D2-63B9-1242-A212-EE4482B6C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6794-6765-4E13-BE93-44089CA84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088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34F4A8-9D73-0840-A772-D86CCD4FD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6AA629-C8C1-2345-98FC-CD5A764BAB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DF474-4E30-6041-85F3-321993A4A1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A23F5-ACD7-4DA3-B0AE-D28C74C23D00}" type="datetime1">
              <a:rPr lang="en-US" smtClean="0"/>
              <a:t>4/20/21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16CA6-C12C-7947-8A83-3F63345852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14EC59-8B6D-5E45-9ED8-373FCABF65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B6794-6765-4E13-BE93-44089CA84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54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1B1DA-100F-574E-B67C-88530F42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6794-6765-4E13-BE93-44089CA84B6B}" type="slidenum">
              <a:rPr lang="en-US" smtClean="0"/>
              <a:t>1</a:t>
            </a:fld>
            <a:endParaRPr lang="en-US"/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012128F-043F-7749-AC20-089BAF8FB0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000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1B1DA-100F-574E-B67C-88530F42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6794-6765-4E13-BE93-44089CA84B6B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F3599A8D-4A6F-2C4E-8410-0C33F277C6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46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1B1DA-100F-574E-B67C-88530F42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6794-6765-4E13-BE93-44089CA84B6B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565F7768-51DE-6848-804F-E77BC27D0D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1B1DA-100F-574E-B67C-88530F42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6794-6765-4E13-BE93-44089CA84B6B}" type="slidenum">
              <a:rPr lang="en-US" smtClean="0"/>
              <a:t>12</a:t>
            </a:fld>
            <a:endParaRPr lang="en-US"/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AA1596B2-9388-F247-9B24-91D4FF88F0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0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1B1DA-100F-574E-B67C-88530F42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6794-6765-4E13-BE93-44089CA84B6B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9F047A7E-9BDE-9641-BD91-924DC3F9C4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07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1B1DA-100F-574E-B67C-88530F42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6794-6765-4E13-BE93-44089CA84B6B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3AF04619-C622-1142-AB06-351080595E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5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1B1DA-100F-574E-B67C-88530F42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6794-6765-4E13-BE93-44089CA84B6B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0FF3A881-2511-A741-8954-8D9921912B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1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1B1DA-100F-574E-B67C-88530F42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6794-6765-4E13-BE93-44089CA84B6B}" type="slidenum">
              <a:rPr lang="en-US" smtClean="0"/>
              <a:t>16</a:t>
            </a:fld>
            <a:endParaRPr lang="en-US"/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CCD053E-8B26-674A-BAB0-8B9E5D7E7D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9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1B1DA-100F-574E-B67C-88530F42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6794-6765-4E13-BE93-44089CA84B6B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17C3857-4684-D14C-9471-2183146611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0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1B1DA-100F-574E-B67C-88530F42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6794-6765-4E13-BE93-44089CA84B6B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9395224-1978-7E43-A592-58033B915C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72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1B1DA-100F-574E-B67C-88530F42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6794-6765-4E13-BE93-44089CA84B6B}" type="slidenum">
              <a:rPr lang="en-US" smtClean="0"/>
              <a:t>3</a:t>
            </a:fld>
            <a:endParaRPr lang="en-US"/>
          </a:p>
        </p:txBody>
      </p: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9432ED5-DAEE-4A43-BC04-5FD4B4B1AE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82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1B1DA-100F-574E-B67C-88530F42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6794-6765-4E13-BE93-44089CA84B6B}" type="slidenum">
              <a:rPr lang="en-US" smtClean="0"/>
              <a:t>4</a:t>
            </a:fld>
            <a:endParaRPr lang="en-US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844D7C2-89C2-0A4D-A7A7-1C56DDC4ED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3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1B1DA-100F-574E-B67C-88530F42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6794-6765-4E13-BE93-44089CA84B6B}" type="slidenum">
              <a:rPr lang="en-US" smtClean="0"/>
              <a:t>5</a:t>
            </a:fld>
            <a:endParaRPr lang="en-US"/>
          </a:p>
        </p:txBody>
      </p:sp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F370471-92CA-5642-BD55-DFDC2BFDA5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6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1B1DA-100F-574E-B67C-88530F42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6794-6765-4E13-BE93-44089CA84B6B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7D8D78D-AACA-0242-B561-23D50C5F9E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78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1B1DA-100F-574E-B67C-88530F42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6794-6765-4E13-BE93-44089CA84B6B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0E83C00-174E-CA4B-A7FC-065DAD136E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59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1B1DA-100F-574E-B67C-88530F42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6794-6765-4E13-BE93-44089CA84B6B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D8953431-C080-1948-876E-B8484A382B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24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1B1DA-100F-574E-B67C-88530F42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6794-6765-4E13-BE93-44089CA84B6B}" type="slidenum">
              <a:rPr lang="en-US" smtClean="0"/>
              <a:t>9</a:t>
            </a:fld>
            <a:endParaRPr lang="en-US"/>
          </a:p>
        </p:txBody>
      </p:sp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35ACF81-1FAB-9745-8495-62BC47C900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2388</TotalTime>
  <Words>17</Words>
  <Application>Microsoft Macintosh PowerPoint</Application>
  <PresentationFormat>On-screen Show (4:3)</PresentationFormat>
  <Paragraphs>17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California State University, Fullerton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Vu, Mishu</dc:creator>
  <cp:lastModifiedBy>De La Torre, Yessica</cp:lastModifiedBy>
  <cp:revision>140</cp:revision>
  <cp:lastPrinted>2018-10-17T23:17:52Z</cp:lastPrinted>
  <dcterms:created xsi:type="dcterms:W3CDTF">2011-10-03T21:12:44Z</dcterms:created>
  <dcterms:modified xsi:type="dcterms:W3CDTF">2021-04-20T22:15:16Z</dcterms:modified>
</cp:coreProperties>
</file>