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6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AEAB8-AEC7-9040-AA13-C2F530129316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B35F04-E7DE-3F44-B561-39EA36EC0EA9}">
      <dgm:prSet phldrT="[Text]"/>
      <dgm:spPr/>
      <dgm:t>
        <a:bodyPr/>
        <a:lstStyle/>
        <a:p>
          <a:r>
            <a:rPr lang="en-US" dirty="0"/>
            <a:t>Culturally Sustaining and Empowering Context of Curriculum </a:t>
          </a:r>
        </a:p>
      </dgm:t>
    </dgm:pt>
    <dgm:pt modelId="{C675E8A5-47CD-F24A-915C-9AFE0597DB53}" type="parTrans" cxnId="{E6F44B55-F647-5849-B246-F0624345A450}">
      <dgm:prSet/>
      <dgm:spPr/>
      <dgm:t>
        <a:bodyPr/>
        <a:lstStyle/>
        <a:p>
          <a:endParaRPr lang="en-US"/>
        </a:p>
      </dgm:t>
    </dgm:pt>
    <dgm:pt modelId="{DD72562B-3879-4542-BFF1-AC7F57FA9952}" type="sibTrans" cxnId="{E6F44B55-F647-5849-B246-F0624345A450}">
      <dgm:prSet/>
      <dgm:spPr/>
      <dgm:t>
        <a:bodyPr/>
        <a:lstStyle/>
        <a:p>
          <a:endParaRPr lang="en-US"/>
        </a:p>
      </dgm:t>
    </dgm:pt>
    <dgm:pt modelId="{0314BCC2-BD29-364C-BBBF-C04CD914985E}">
      <dgm:prSet phldrT="[Text]"/>
      <dgm:spPr/>
      <dgm:t>
        <a:bodyPr/>
        <a:lstStyle/>
        <a:p>
          <a:r>
            <a:rPr lang="en-US" dirty="0"/>
            <a:t>Find Curricular Materials</a:t>
          </a:r>
        </a:p>
      </dgm:t>
    </dgm:pt>
    <dgm:pt modelId="{E63623B6-D928-FE4C-92C0-C37B9285C364}" type="parTrans" cxnId="{21FA56A2-0048-2F44-80A0-FDA3B56EFD94}">
      <dgm:prSet/>
      <dgm:spPr/>
      <dgm:t>
        <a:bodyPr/>
        <a:lstStyle/>
        <a:p>
          <a:endParaRPr lang="en-US"/>
        </a:p>
      </dgm:t>
    </dgm:pt>
    <dgm:pt modelId="{A5432142-6901-9F4D-8E3F-CD07668F4EA4}" type="sibTrans" cxnId="{21FA56A2-0048-2F44-80A0-FDA3B56EFD94}">
      <dgm:prSet/>
      <dgm:spPr/>
      <dgm:t>
        <a:bodyPr/>
        <a:lstStyle/>
        <a:p>
          <a:endParaRPr lang="en-US"/>
        </a:p>
      </dgm:t>
    </dgm:pt>
    <dgm:pt modelId="{70F15D03-F8C1-EF41-8F60-AC64B62C9D2F}">
      <dgm:prSet phldrT="[Text]"/>
      <dgm:spPr/>
      <dgm:t>
        <a:bodyPr/>
        <a:lstStyle/>
        <a:p>
          <a:r>
            <a:rPr lang="en-US" dirty="0"/>
            <a:t>Elicit Student Responses first </a:t>
          </a:r>
        </a:p>
      </dgm:t>
    </dgm:pt>
    <dgm:pt modelId="{6884F4E2-5E11-6F4D-BD89-FAE7837301BE}" type="parTrans" cxnId="{BBEC97AB-C005-9F4F-874F-7075C554749A}">
      <dgm:prSet/>
      <dgm:spPr/>
      <dgm:t>
        <a:bodyPr/>
        <a:lstStyle/>
        <a:p>
          <a:endParaRPr lang="en-US"/>
        </a:p>
      </dgm:t>
    </dgm:pt>
    <dgm:pt modelId="{0C6BDC62-B99C-5948-B82D-EDC6F5A812BC}" type="sibTrans" cxnId="{BBEC97AB-C005-9F4F-874F-7075C554749A}">
      <dgm:prSet/>
      <dgm:spPr/>
      <dgm:t>
        <a:bodyPr/>
        <a:lstStyle/>
        <a:p>
          <a:endParaRPr lang="en-US"/>
        </a:p>
      </dgm:t>
    </dgm:pt>
    <dgm:pt modelId="{603ACD91-7753-D14B-8B9F-5FB63DC7D98F}">
      <dgm:prSet phldrT="[Text]"/>
      <dgm:spPr/>
      <dgm:t>
        <a:bodyPr/>
        <a:lstStyle/>
        <a:p>
          <a:r>
            <a:rPr lang="en-US" dirty="0"/>
            <a:t>Integrate Funds of Knowledge of Students with CS&amp;EC</a:t>
          </a:r>
        </a:p>
      </dgm:t>
    </dgm:pt>
    <dgm:pt modelId="{7904182E-2018-D34F-8110-BB30DA15D3E1}" type="parTrans" cxnId="{E57B86C7-7BEF-864A-BAE6-A5685C63547B}">
      <dgm:prSet/>
      <dgm:spPr/>
      <dgm:t>
        <a:bodyPr/>
        <a:lstStyle/>
        <a:p>
          <a:endParaRPr lang="en-US"/>
        </a:p>
      </dgm:t>
    </dgm:pt>
    <dgm:pt modelId="{8754B5E3-8665-8043-99A5-294142CB1513}" type="sibTrans" cxnId="{E57B86C7-7BEF-864A-BAE6-A5685C63547B}">
      <dgm:prSet/>
      <dgm:spPr/>
      <dgm:t>
        <a:bodyPr/>
        <a:lstStyle/>
        <a:p>
          <a:endParaRPr lang="en-US"/>
        </a:p>
      </dgm:t>
    </dgm:pt>
    <dgm:pt modelId="{98F0A42F-4A83-2145-9013-C32CF11B539C}">
      <dgm:prSet phldrT="[Text]"/>
      <dgm:spPr/>
      <dgm:t>
        <a:bodyPr/>
        <a:lstStyle/>
        <a:p>
          <a:r>
            <a:rPr lang="en-US" dirty="0"/>
            <a:t>Know your students and Earn Their Trust </a:t>
          </a:r>
        </a:p>
      </dgm:t>
    </dgm:pt>
    <dgm:pt modelId="{99D0376C-4B80-BE46-BDF5-CAB8DE574F3E}" type="parTrans" cxnId="{9C9F03CA-A6D0-A34A-A470-4A3F77FB6208}">
      <dgm:prSet/>
      <dgm:spPr/>
      <dgm:t>
        <a:bodyPr/>
        <a:lstStyle/>
        <a:p>
          <a:endParaRPr lang="en-US"/>
        </a:p>
      </dgm:t>
    </dgm:pt>
    <dgm:pt modelId="{C4015925-4C5D-F543-A371-446BD04EA880}" type="sibTrans" cxnId="{9C9F03CA-A6D0-A34A-A470-4A3F77FB6208}">
      <dgm:prSet/>
      <dgm:spPr/>
      <dgm:t>
        <a:bodyPr/>
        <a:lstStyle/>
        <a:p>
          <a:endParaRPr lang="en-US"/>
        </a:p>
      </dgm:t>
    </dgm:pt>
    <dgm:pt modelId="{82230B71-03DD-AE47-B032-EC5DC0925D1B}" type="pres">
      <dgm:prSet presAssocID="{2C2AEAB8-AEC7-9040-AA13-C2F530129316}" presName="cycle" presStyleCnt="0">
        <dgm:presLayoutVars>
          <dgm:dir/>
          <dgm:resizeHandles val="exact"/>
        </dgm:presLayoutVars>
      </dgm:prSet>
      <dgm:spPr/>
    </dgm:pt>
    <dgm:pt modelId="{FDECC38A-18E3-DC46-913A-5FB86D5AD4AA}" type="pres">
      <dgm:prSet presAssocID="{70B35F04-E7DE-3F44-B561-39EA36EC0EA9}" presName="dummy" presStyleCnt="0"/>
      <dgm:spPr/>
    </dgm:pt>
    <dgm:pt modelId="{A3293DE6-7ABE-744A-A35D-E7C2A0F08165}" type="pres">
      <dgm:prSet presAssocID="{70B35F04-E7DE-3F44-B561-39EA36EC0EA9}" presName="node" presStyleLbl="revTx" presStyleIdx="0" presStyleCnt="5" custScaleX="196668" custRadScaleRad="107156" custRadScaleInc="100882">
        <dgm:presLayoutVars>
          <dgm:bulletEnabled val="1"/>
        </dgm:presLayoutVars>
      </dgm:prSet>
      <dgm:spPr/>
    </dgm:pt>
    <dgm:pt modelId="{6E85D31C-A9A7-3B45-B263-A0D84A064834}" type="pres">
      <dgm:prSet presAssocID="{DD72562B-3879-4542-BFF1-AC7F57FA9952}" presName="sibTrans" presStyleLbl="node1" presStyleIdx="0" presStyleCnt="5"/>
      <dgm:spPr/>
    </dgm:pt>
    <dgm:pt modelId="{95999122-284A-9F44-BED1-0FBBB70475E4}" type="pres">
      <dgm:prSet presAssocID="{0314BCC2-BD29-364C-BBBF-C04CD914985E}" presName="dummy" presStyleCnt="0"/>
      <dgm:spPr/>
    </dgm:pt>
    <dgm:pt modelId="{D4A51740-DD02-A348-B285-4D046941A281}" type="pres">
      <dgm:prSet presAssocID="{0314BCC2-BD29-364C-BBBF-C04CD914985E}" presName="node" presStyleLbl="revTx" presStyleIdx="1" presStyleCnt="5">
        <dgm:presLayoutVars>
          <dgm:bulletEnabled val="1"/>
        </dgm:presLayoutVars>
      </dgm:prSet>
      <dgm:spPr/>
    </dgm:pt>
    <dgm:pt modelId="{9B38E0BB-2856-114B-96E7-DB6A3DE5578C}" type="pres">
      <dgm:prSet presAssocID="{A5432142-6901-9F4D-8E3F-CD07668F4EA4}" presName="sibTrans" presStyleLbl="node1" presStyleIdx="1" presStyleCnt="5"/>
      <dgm:spPr/>
    </dgm:pt>
    <dgm:pt modelId="{5C78B1F2-05BD-F94D-89E5-8204C224D18C}" type="pres">
      <dgm:prSet presAssocID="{70F15D03-F8C1-EF41-8F60-AC64B62C9D2F}" presName="dummy" presStyleCnt="0"/>
      <dgm:spPr/>
    </dgm:pt>
    <dgm:pt modelId="{775F6DEE-95F1-9445-9EDD-D91954B01F3F}" type="pres">
      <dgm:prSet presAssocID="{70F15D03-F8C1-EF41-8F60-AC64B62C9D2F}" presName="node" presStyleLbl="revTx" presStyleIdx="2" presStyleCnt="5">
        <dgm:presLayoutVars>
          <dgm:bulletEnabled val="1"/>
        </dgm:presLayoutVars>
      </dgm:prSet>
      <dgm:spPr/>
    </dgm:pt>
    <dgm:pt modelId="{9DEAD69D-C7D9-8B49-AE3F-04E4B67817F2}" type="pres">
      <dgm:prSet presAssocID="{0C6BDC62-B99C-5948-B82D-EDC6F5A812BC}" presName="sibTrans" presStyleLbl="node1" presStyleIdx="2" presStyleCnt="5"/>
      <dgm:spPr/>
    </dgm:pt>
    <dgm:pt modelId="{8912961B-211D-FF4A-B4DA-324C8342B82E}" type="pres">
      <dgm:prSet presAssocID="{603ACD91-7753-D14B-8B9F-5FB63DC7D98F}" presName="dummy" presStyleCnt="0"/>
      <dgm:spPr/>
    </dgm:pt>
    <dgm:pt modelId="{28940B1E-22CE-6343-81E5-C2E9E467C8FF}" type="pres">
      <dgm:prSet presAssocID="{603ACD91-7753-D14B-8B9F-5FB63DC7D98F}" presName="node" presStyleLbl="revTx" presStyleIdx="3" presStyleCnt="5" custScaleX="153602">
        <dgm:presLayoutVars>
          <dgm:bulletEnabled val="1"/>
        </dgm:presLayoutVars>
      </dgm:prSet>
      <dgm:spPr/>
    </dgm:pt>
    <dgm:pt modelId="{C1166BD8-4820-C442-B001-69CAAC875A48}" type="pres">
      <dgm:prSet presAssocID="{8754B5E3-8665-8043-99A5-294142CB1513}" presName="sibTrans" presStyleLbl="node1" presStyleIdx="3" presStyleCnt="5"/>
      <dgm:spPr/>
    </dgm:pt>
    <dgm:pt modelId="{A8198C14-0F87-FB44-9A5D-DF426EBF4438}" type="pres">
      <dgm:prSet presAssocID="{98F0A42F-4A83-2145-9013-C32CF11B539C}" presName="dummy" presStyleCnt="0"/>
      <dgm:spPr/>
    </dgm:pt>
    <dgm:pt modelId="{E0F000FB-3DC5-AC4E-9F19-C370318E6525}" type="pres">
      <dgm:prSet presAssocID="{98F0A42F-4A83-2145-9013-C32CF11B539C}" presName="node" presStyleLbl="revTx" presStyleIdx="4" presStyleCnt="5" custScaleX="160040">
        <dgm:presLayoutVars>
          <dgm:bulletEnabled val="1"/>
        </dgm:presLayoutVars>
      </dgm:prSet>
      <dgm:spPr/>
    </dgm:pt>
    <dgm:pt modelId="{816AC833-0746-184B-B78A-870161C78607}" type="pres">
      <dgm:prSet presAssocID="{C4015925-4C5D-F543-A371-446BD04EA880}" presName="sibTrans" presStyleLbl="node1" presStyleIdx="4" presStyleCnt="5"/>
      <dgm:spPr/>
    </dgm:pt>
  </dgm:ptLst>
  <dgm:cxnLst>
    <dgm:cxn modelId="{0D53F518-F0B2-514B-AF15-87E0612D29A8}" type="presOf" srcId="{70B35F04-E7DE-3F44-B561-39EA36EC0EA9}" destId="{A3293DE6-7ABE-744A-A35D-E7C2A0F08165}" srcOrd="0" destOrd="0" presId="urn:microsoft.com/office/officeart/2005/8/layout/cycle1"/>
    <dgm:cxn modelId="{0D78262C-EA33-0A49-B4A7-4ACA4A1372AD}" type="presOf" srcId="{8754B5E3-8665-8043-99A5-294142CB1513}" destId="{C1166BD8-4820-C442-B001-69CAAC875A48}" srcOrd="0" destOrd="0" presId="urn:microsoft.com/office/officeart/2005/8/layout/cycle1"/>
    <dgm:cxn modelId="{09F74E39-CA7C-8A43-BB54-7266A069E827}" type="presOf" srcId="{0314BCC2-BD29-364C-BBBF-C04CD914985E}" destId="{D4A51740-DD02-A348-B285-4D046941A281}" srcOrd="0" destOrd="0" presId="urn:microsoft.com/office/officeart/2005/8/layout/cycle1"/>
    <dgm:cxn modelId="{E6F44B55-F647-5849-B246-F0624345A450}" srcId="{2C2AEAB8-AEC7-9040-AA13-C2F530129316}" destId="{70B35F04-E7DE-3F44-B561-39EA36EC0EA9}" srcOrd="0" destOrd="0" parTransId="{C675E8A5-47CD-F24A-915C-9AFE0597DB53}" sibTransId="{DD72562B-3879-4542-BFF1-AC7F57FA9952}"/>
    <dgm:cxn modelId="{0056F667-0006-F248-A340-8C1E25453AC4}" type="presOf" srcId="{603ACD91-7753-D14B-8B9F-5FB63DC7D98F}" destId="{28940B1E-22CE-6343-81E5-C2E9E467C8FF}" srcOrd="0" destOrd="0" presId="urn:microsoft.com/office/officeart/2005/8/layout/cycle1"/>
    <dgm:cxn modelId="{ED3D306E-3EB9-714B-BD1F-D5BCB5EEAF49}" type="presOf" srcId="{98F0A42F-4A83-2145-9013-C32CF11B539C}" destId="{E0F000FB-3DC5-AC4E-9F19-C370318E6525}" srcOrd="0" destOrd="0" presId="urn:microsoft.com/office/officeart/2005/8/layout/cycle1"/>
    <dgm:cxn modelId="{809B6498-34A8-EA49-9CEF-0DF06152EA4E}" type="presOf" srcId="{DD72562B-3879-4542-BFF1-AC7F57FA9952}" destId="{6E85D31C-A9A7-3B45-B263-A0D84A064834}" srcOrd="0" destOrd="0" presId="urn:microsoft.com/office/officeart/2005/8/layout/cycle1"/>
    <dgm:cxn modelId="{21FA56A2-0048-2F44-80A0-FDA3B56EFD94}" srcId="{2C2AEAB8-AEC7-9040-AA13-C2F530129316}" destId="{0314BCC2-BD29-364C-BBBF-C04CD914985E}" srcOrd="1" destOrd="0" parTransId="{E63623B6-D928-FE4C-92C0-C37B9285C364}" sibTransId="{A5432142-6901-9F4D-8E3F-CD07668F4EA4}"/>
    <dgm:cxn modelId="{BBEC97AB-C005-9F4F-874F-7075C554749A}" srcId="{2C2AEAB8-AEC7-9040-AA13-C2F530129316}" destId="{70F15D03-F8C1-EF41-8F60-AC64B62C9D2F}" srcOrd="2" destOrd="0" parTransId="{6884F4E2-5E11-6F4D-BD89-FAE7837301BE}" sibTransId="{0C6BDC62-B99C-5948-B82D-EDC6F5A812BC}"/>
    <dgm:cxn modelId="{E57B86C7-7BEF-864A-BAE6-A5685C63547B}" srcId="{2C2AEAB8-AEC7-9040-AA13-C2F530129316}" destId="{603ACD91-7753-D14B-8B9F-5FB63DC7D98F}" srcOrd="3" destOrd="0" parTransId="{7904182E-2018-D34F-8110-BB30DA15D3E1}" sibTransId="{8754B5E3-8665-8043-99A5-294142CB1513}"/>
    <dgm:cxn modelId="{9C9F03CA-A6D0-A34A-A470-4A3F77FB6208}" srcId="{2C2AEAB8-AEC7-9040-AA13-C2F530129316}" destId="{98F0A42F-4A83-2145-9013-C32CF11B539C}" srcOrd="4" destOrd="0" parTransId="{99D0376C-4B80-BE46-BDF5-CAB8DE574F3E}" sibTransId="{C4015925-4C5D-F543-A371-446BD04EA880}"/>
    <dgm:cxn modelId="{E4B360D2-D8B2-5544-AC82-F1BB4763C831}" type="presOf" srcId="{2C2AEAB8-AEC7-9040-AA13-C2F530129316}" destId="{82230B71-03DD-AE47-B032-EC5DC0925D1B}" srcOrd="0" destOrd="0" presId="urn:microsoft.com/office/officeart/2005/8/layout/cycle1"/>
    <dgm:cxn modelId="{11B361EB-E10D-F84B-AA63-84C215458DA8}" type="presOf" srcId="{A5432142-6901-9F4D-8E3F-CD07668F4EA4}" destId="{9B38E0BB-2856-114B-96E7-DB6A3DE5578C}" srcOrd="0" destOrd="0" presId="urn:microsoft.com/office/officeart/2005/8/layout/cycle1"/>
    <dgm:cxn modelId="{57E777EF-3D43-2144-9546-B91630B6C61F}" type="presOf" srcId="{0C6BDC62-B99C-5948-B82D-EDC6F5A812BC}" destId="{9DEAD69D-C7D9-8B49-AE3F-04E4B67817F2}" srcOrd="0" destOrd="0" presId="urn:microsoft.com/office/officeart/2005/8/layout/cycle1"/>
    <dgm:cxn modelId="{A84B43F7-4DBE-AD4E-98AE-3AEA93DE8E7E}" type="presOf" srcId="{70F15D03-F8C1-EF41-8F60-AC64B62C9D2F}" destId="{775F6DEE-95F1-9445-9EDD-D91954B01F3F}" srcOrd="0" destOrd="0" presId="urn:microsoft.com/office/officeart/2005/8/layout/cycle1"/>
    <dgm:cxn modelId="{C5D17BFA-13DE-A14D-AA4B-DBA0E4282717}" type="presOf" srcId="{C4015925-4C5D-F543-A371-446BD04EA880}" destId="{816AC833-0746-184B-B78A-870161C78607}" srcOrd="0" destOrd="0" presId="urn:microsoft.com/office/officeart/2005/8/layout/cycle1"/>
    <dgm:cxn modelId="{290ACFAC-5968-DC47-86DE-BF3E2A0EF5EA}" type="presParOf" srcId="{82230B71-03DD-AE47-B032-EC5DC0925D1B}" destId="{FDECC38A-18E3-DC46-913A-5FB86D5AD4AA}" srcOrd="0" destOrd="0" presId="urn:microsoft.com/office/officeart/2005/8/layout/cycle1"/>
    <dgm:cxn modelId="{F6128C2D-524A-7249-BBB4-3D9BF6BD3DC1}" type="presParOf" srcId="{82230B71-03DD-AE47-B032-EC5DC0925D1B}" destId="{A3293DE6-7ABE-744A-A35D-E7C2A0F08165}" srcOrd="1" destOrd="0" presId="urn:microsoft.com/office/officeart/2005/8/layout/cycle1"/>
    <dgm:cxn modelId="{89CF4F33-9E9D-0749-B68D-8C1A23799134}" type="presParOf" srcId="{82230B71-03DD-AE47-B032-EC5DC0925D1B}" destId="{6E85D31C-A9A7-3B45-B263-A0D84A064834}" srcOrd="2" destOrd="0" presId="urn:microsoft.com/office/officeart/2005/8/layout/cycle1"/>
    <dgm:cxn modelId="{AB698304-CECE-FA43-A06C-49414029A747}" type="presParOf" srcId="{82230B71-03DD-AE47-B032-EC5DC0925D1B}" destId="{95999122-284A-9F44-BED1-0FBBB70475E4}" srcOrd="3" destOrd="0" presId="urn:microsoft.com/office/officeart/2005/8/layout/cycle1"/>
    <dgm:cxn modelId="{D8603692-B5D1-684D-B713-C200BF5C13AF}" type="presParOf" srcId="{82230B71-03DD-AE47-B032-EC5DC0925D1B}" destId="{D4A51740-DD02-A348-B285-4D046941A281}" srcOrd="4" destOrd="0" presId="urn:microsoft.com/office/officeart/2005/8/layout/cycle1"/>
    <dgm:cxn modelId="{2434EE82-B695-6047-B082-330AC6C71AD8}" type="presParOf" srcId="{82230B71-03DD-AE47-B032-EC5DC0925D1B}" destId="{9B38E0BB-2856-114B-96E7-DB6A3DE5578C}" srcOrd="5" destOrd="0" presId="urn:microsoft.com/office/officeart/2005/8/layout/cycle1"/>
    <dgm:cxn modelId="{7F822BF1-E531-7549-8B0F-4FEB4F78D3D0}" type="presParOf" srcId="{82230B71-03DD-AE47-B032-EC5DC0925D1B}" destId="{5C78B1F2-05BD-F94D-89E5-8204C224D18C}" srcOrd="6" destOrd="0" presId="urn:microsoft.com/office/officeart/2005/8/layout/cycle1"/>
    <dgm:cxn modelId="{D3744D85-7AE4-144B-A295-BF21E2C05D22}" type="presParOf" srcId="{82230B71-03DD-AE47-B032-EC5DC0925D1B}" destId="{775F6DEE-95F1-9445-9EDD-D91954B01F3F}" srcOrd="7" destOrd="0" presId="urn:microsoft.com/office/officeart/2005/8/layout/cycle1"/>
    <dgm:cxn modelId="{5D71EA6F-5582-9748-BB19-7F692270F11B}" type="presParOf" srcId="{82230B71-03DD-AE47-B032-EC5DC0925D1B}" destId="{9DEAD69D-C7D9-8B49-AE3F-04E4B67817F2}" srcOrd="8" destOrd="0" presId="urn:microsoft.com/office/officeart/2005/8/layout/cycle1"/>
    <dgm:cxn modelId="{9E5FED66-2922-4144-99DC-FBDB5E599A78}" type="presParOf" srcId="{82230B71-03DD-AE47-B032-EC5DC0925D1B}" destId="{8912961B-211D-FF4A-B4DA-324C8342B82E}" srcOrd="9" destOrd="0" presId="urn:microsoft.com/office/officeart/2005/8/layout/cycle1"/>
    <dgm:cxn modelId="{BE12E1E2-E1ED-8A46-B852-3A8548C00DC7}" type="presParOf" srcId="{82230B71-03DD-AE47-B032-EC5DC0925D1B}" destId="{28940B1E-22CE-6343-81E5-C2E9E467C8FF}" srcOrd="10" destOrd="0" presId="urn:microsoft.com/office/officeart/2005/8/layout/cycle1"/>
    <dgm:cxn modelId="{59DF8CE0-77C5-764C-8792-932EC941C07D}" type="presParOf" srcId="{82230B71-03DD-AE47-B032-EC5DC0925D1B}" destId="{C1166BD8-4820-C442-B001-69CAAC875A48}" srcOrd="11" destOrd="0" presId="urn:microsoft.com/office/officeart/2005/8/layout/cycle1"/>
    <dgm:cxn modelId="{C3EC9D61-CF3F-CE41-8325-2492B51448DF}" type="presParOf" srcId="{82230B71-03DD-AE47-B032-EC5DC0925D1B}" destId="{A8198C14-0F87-FB44-9A5D-DF426EBF4438}" srcOrd="12" destOrd="0" presId="urn:microsoft.com/office/officeart/2005/8/layout/cycle1"/>
    <dgm:cxn modelId="{E5A71222-B493-A149-9194-147F8C667C57}" type="presParOf" srcId="{82230B71-03DD-AE47-B032-EC5DC0925D1B}" destId="{E0F000FB-3DC5-AC4E-9F19-C370318E6525}" srcOrd="13" destOrd="0" presId="urn:microsoft.com/office/officeart/2005/8/layout/cycle1"/>
    <dgm:cxn modelId="{C8C64B81-8AF5-2645-9298-6DD363235164}" type="presParOf" srcId="{82230B71-03DD-AE47-B032-EC5DC0925D1B}" destId="{816AC833-0746-184B-B78A-870161C7860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93DE6-7ABE-744A-A35D-E7C2A0F08165}">
      <dsp:nvSpPr>
        <dsp:cNvPr id="0" name=""/>
        <dsp:cNvSpPr/>
      </dsp:nvSpPr>
      <dsp:spPr>
        <a:xfrm>
          <a:off x="6011023" y="527686"/>
          <a:ext cx="211554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Culturally Sustaining and Empowering Context of Curriculum </a:t>
          </a:r>
        </a:p>
      </dsp:txBody>
      <dsp:txXfrm>
        <a:off x="6011023" y="527686"/>
        <a:ext cx="2115542" cy="1075692"/>
      </dsp:txXfrm>
    </dsp:sp>
    <dsp:sp modelId="{6E85D31C-A9A7-3B45-B263-A0D84A064834}">
      <dsp:nvSpPr>
        <dsp:cNvPr id="0" name=""/>
        <dsp:cNvSpPr/>
      </dsp:nvSpPr>
      <dsp:spPr>
        <a:xfrm>
          <a:off x="3468825" y="-534137"/>
          <a:ext cx="4039207" cy="4039207"/>
        </a:xfrm>
        <a:prstGeom prst="circularArrow">
          <a:avLst>
            <a:gd name="adj1" fmla="val 5193"/>
            <a:gd name="adj2" fmla="val 335399"/>
            <a:gd name="adj3" fmla="val 737305"/>
            <a:gd name="adj4" fmla="val 226319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51740-DD02-A348-B285-4D046941A281}">
      <dsp:nvSpPr>
        <dsp:cNvPr id="0" name=""/>
        <dsp:cNvSpPr/>
      </dsp:nvSpPr>
      <dsp:spPr>
        <a:xfrm>
          <a:off x="6568740" y="2035718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Find Curricular Materials</a:t>
          </a:r>
        </a:p>
      </dsp:txBody>
      <dsp:txXfrm>
        <a:off x="6568740" y="2035718"/>
        <a:ext cx="1075692" cy="1075692"/>
      </dsp:txXfrm>
    </dsp:sp>
    <dsp:sp modelId="{9B38E0BB-2856-114B-96E7-DB6A3DE5578C}">
      <dsp:nvSpPr>
        <dsp:cNvPr id="0" name=""/>
        <dsp:cNvSpPr/>
      </dsp:nvSpPr>
      <dsp:spPr>
        <a:xfrm>
          <a:off x="3382344" y="89"/>
          <a:ext cx="4039207" cy="4039207"/>
        </a:xfrm>
        <a:prstGeom prst="circularArrow">
          <a:avLst>
            <a:gd name="adj1" fmla="val 5193"/>
            <a:gd name="adj2" fmla="val 335399"/>
            <a:gd name="adj3" fmla="val 4016869"/>
            <a:gd name="adj4" fmla="val 2251439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F6DEE-95F1-9445-9EDD-D91954B01F3F}">
      <dsp:nvSpPr>
        <dsp:cNvPr id="0" name=""/>
        <dsp:cNvSpPr/>
      </dsp:nvSpPr>
      <dsp:spPr>
        <a:xfrm>
          <a:off x="4864101" y="3274210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Elicit Student Responses first </a:t>
          </a:r>
        </a:p>
      </dsp:txBody>
      <dsp:txXfrm>
        <a:off x="4864101" y="3274210"/>
        <a:ext cx="1075692" cy="1075692"/>
      </dsp:txXfrm>
    </dsp:sp>
    <dsp:sp modelId="{9DEAD69D-C7D9-8B49-AE3F-04E4B67817F2}">
      <dsp:nvSpPr>
        <dsp:cNvPr id="0" name=""/>
        <dsp:cNvSpPr/>
      </dsp:nvSpPr>
      <dsp:spPr>
        <a:xfrm>
          <a:off x="3382344" y="89"/>
          <a:ext cx="4039207" cy="4039207"/>
        </a:xfrm>
        <a:prstGeom prst="circularArrow">
          <a:avLst>
            <a:gd name="adj1" fmla="val 5193"/>
            <a:gd name="adj2" fmla="val 335399"/>
            <a:gd name="adj3" fmla="val 8213162"/>
            <a:gd name="adj4" fmla="val 6447732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40B1E-22CE-6343-81E5-C2E9E467C8FF}">
      <dsp:nvSpPr>
        <dsp:cNvPr id="0" name=""/>
        <dsp:cNvSpPr/>
      </dsp:nvSpPr>
      <dsp:spPr>
        <a:xfrm>
          <a:off x="2871166" y="2035718"/>
          <a:ext cx="1652285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Integrate Funds of Knowledge of Students with CS&amp;EC</a:t>
          </a:r>
        </a:p>
      </dsp:txBody>
      <dsp:txXfrm>
        <a:off x="2871166" y="2035718"/>
        <a:ext cx="1652285" cy="1075692"/>
      </dsp:txXfrm>
    </dsp:sp>
    <dsp:sp modelId="{C1166BD8-4820-C442-B001-69CAAC875A48}">
      <dsp:nvSpPr>
        <dsp:cNvPr id="0" name=""/>
        <dsp:cNvSpPr/>
      </dsp:nvSpPr>
      <dsp:spPr>
        <a:xfrm>
          <a:off x="3382344" y="89"/>
          <a:ext cx="4039207" cy="4039207"/>
        </a:xfrm>
        <a:prstGeom prst="circularArrow">
          <a:avLst>
            <a:gd name="adj1" fmla="val 5193"/>
            <a:gd name="adj2" fmla="val 335399"/>
            <a:gd name="adj3" fmla="val 12300198"/>
            <a:gd name="adj4" fmla="val 10769265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000FB-3DC5-AC4E-9F19-C370318E6525}">
      <dsp:nvSpPr>
        <dsp:cNvPr id="0" name=""/>
        <dsp:cNvSpPr/>
      </dsp:nvSpPr>
      <dsp:spPr>
        <a:xfrm>
          <a:off x="3487654" y="31794"/>
          <a:ext cx="1721538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Know your students and Earn Their Trust </a:t>
          </a:r>
        </a:p>
      </dsp:txBody>
      <dsp:txXfrm>
        <a:off x="3487654" y="31794"/>
        <a:ext cx="1721538" cy="1075692"/>
      </dsp:txXfrm>
    </dsp:sp>
    <dsp:sp modelId="{816AC833-0746-184B-B78A-870161C78607}">
      <dsp:nvSpPr>
        <dsp:cNvPr id="0" name=""/>
        <dsp:cNvSpPr/>
      </dsp:nvSpPr>
      <dsp:spPr>
        <a:xfrm>
          <a:off x="3557924" y="-27770"/>
          <a:ext cx="4039207" cy="4039207"/>
        </a:xfrm>
        <a:prstGeom prst="circularArrow">
          <a:avLst>
            <a:gd name="adj1" fmla="val 5193"/>
            <a:gd name="adj2" fmla="val 335399"/>
            <a:gd name="adj3" fmla="val 17978178"/>
            <a:gd name="adj4" fmla="val 15488464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868D2-4E20-1E48-ACC0-61BF009BA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4B9BB-2C31-E945-80A8-62B966B5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CA161-B92B-BE46-9C6B-2FA3B408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D6F9B-3449-7544-BFE8-964AA0523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2499D-17E3-8542-A89B-84873BEA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2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3F6F-3F4D-A547-97E3-8B3F3821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E97F5-73A2-494D-86F9-5FFCA9EF3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5B22B-6451-7649-94B5-B61FA07C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38416-DBF6-DE45-8730-A04A25132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B2252-376D-DD46-89B8-8603C0D0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A976ED-E842-3448-AE86-BABEAE182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0D2F8-FE93-B64A-8597-D4F9184FE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58857-6651-3A48-AE4D-7A6145B35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61C43-7073-014A-B073-11C3F2B3C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F7240-AE4A-894D-92F9-6D526C9C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5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4DA0D-A109-BB4D-AFE6-EA1D8571F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FBD4A-6CF4-574C-8DEC-EEB547EF4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F4AE5-4FB3-E34C-8B6E-5687D13E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60D9B-3D57-D94A-9850-597CE11A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30907-F7F5-9945-9A87-9F6A9198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2FF0-5C4C-4440-BFED-10F2B21E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EC344-EB69-884D-9C48-900125B85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70884-A628-484C-B13A-10CDA90F7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5FB1B-8E72-464B-A4F7-D796823E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18D9F-E11A-964E-BACC-3DC7A26E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5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E1A19-0969-2644-8A1E-20130057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30FF3-EF07-7E43-8917-D98E49E61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E8085-D048-7B49-B870-785B5665D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6D550-6ACD-9E49-ACD2-9AF7B134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E5D46-A310-804B-A7F1-6EEBDFEC4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4CEAA-6CD9-844D-BCC2-AC08F186B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8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B87BF-0837-7548-BE6B-38825D837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AABE7-C0B4-A942-88B1-A3CBB60D6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2B852-0BF9-9B45-B185-A2DDE354E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52193C-3B24-1147-8CF1-D6D8E2929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0C9443-1CC9-E547-8233-963813607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0879D5-AF54-584D-87C1-51F9B7EEE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26F06-C36A-924E-8DEB-654B29B8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97ABD8-3DC8-484D-9A46-BBA70C88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3669-D930-3541-9322-6664DFC1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28EF43-832F-3844-93EA-82551F23B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D704D-A39C-9348-84C2-EE3140F5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913ED-C0E3-7C47-92B7-44F2CF3E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2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25697D-2108-724B-BECA-A3F35B7D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FAE992-B850-8049-AE49-6C1266B1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F14E4-2DC3-5249-AC5A-CBC54118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4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190E3-5F52-1140-BFBD-894408EB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E0F71-DBF4-C049-96DB-C11D200E3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96567-34BA-AF44-8D0C-9264F2BB4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ADDB5-DFEA-DB48-AA20-7A78B8E9B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54250-A078-8549-8067-CCCCB90E7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F13D4-43C0-6E4C-8C9F-B59452483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6A327-3B5E-0148-B45B-95D25EDEF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791B7-999C-A345-8A83-77696BBE4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5DDD9-80F5-044B-95C4-5E3E66FB0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BD96B-59C5-7844-95B4-C1554DFD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8C4B8-9CF7-7B43-B854-EC24E9466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696B7-230A-E342-AA86-967754C3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4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36BFF8-D6F4-FE4C-89B1-C34785860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CB020-7FB2-7244-9907-24651B9EE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9C205-E67A-1342-AB33-AFD1F151B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BD942-5B2C-5442-8344-82DFD39C1F9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8D88E-1DCD-EA49-92FB-450278CFD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6CFFB-4E0E-F049-8B24-76ECC447D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7A16B-5EB3-5744-B86A-7CB40D4FD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7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F6E2B-E523-CB4F-B687-04D3009EE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Vetting and Enacting Cycle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20B9B3-C86D-FB48-9C72-D1814B440A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4671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393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Curriculum Vetting and Enacting Cycle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Vetting and Enacting Cycle</dc:title>
  <dc:creator>Linton, Antoinette</dc:creator>
  <cp:lastModifiedBy>Linton, Antoinette</cp:lastModifiedBy>
  <cp:revision>1</cp:revision>
  <dcterms:created xsi:type="dcterms:W3CDTF">2020-09-07T19:10:21Z</dcterms:created>
  <dcterms:modified xsi:type="dcterms:W3CDTF">2020-09-07T19:19:20Z</dcterms:modified>
</cp:coreProperties>
</file>